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1" r:id="rId6"/>
    <p:sldId id="302" r:id="rId7"/>
    <p:sldId id="315" r:id="rId8"/>
    <p:sldId id="303" r:id="rId9"/>
    <p:sldId id="304" r:id="rId10"/>
    <p:sldId id="307" r:id="rId11"/>
    <p:sldId id="305" r:id="rId12"/>
    <p:sldId id="306" r:id="rId13"/>
    <p:sldId id="310" r:id="rId14"/>
    <p:sldId id="308" r:id="rId15"/>
    <p:sldId id="309" r:id="rId16"/>
    <p:sldId id="311" r:id="rId17"/>
    <p:sldId id="313" r:id="rId18"/>
    <p:sldId id="312" r:id="rId19"/>
    <p:sldId id="31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0FDDAA-6219-4BA0-8061-BC98ED9FEE14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302658-8E08-4785-B55B-8A53F336FE19}">
      <dgm:prSet phldrT="[Text]"/>
      <dgm:spPr/>
      <dgm:t>
        <a:bodyPr/>
        <a:lstStyle/>
        <a:p>
          <a:r>
            <a:rPr lang="en-US" dirty="0"/>
            <a:t>Uniqueness across features</a:t>
          </a:r>
        </a:p>
      </dgm:t>
    </dgm:pt>
    <dgm:pt modelId="{3876E996-234B-4363-AF0A-30B9160B6768}" type="parTrans" cxnId="{9E10D308-FFC8-4560-8074-48CEBF7CF197}">
      <dgm:prSet/>
      <dgm:spPr/>
      <dgm:t>
        <a:bodyPr/>
        <a:lstStyle/>
        <a:p>
          <a:endParaRPr lang="en-US"/>
        </a:p>
      </dgm:t>
    </dgm:pt>
    <dgm:pt modelId="{83A6B251-1CA4-46DA-8BEB-8BC224A99FBB}" type="sibTrans" cxnId="{9E10D308-FFC8-4560-8074-48CEBF7CF197}">
      <dgm:prSet/>
      <dgm:spPr/>
      <dgm:t>
        <a:bodyPr/>
        <a:lstStyle/>
        <a:p>
          <a:endParaRPr lang="en-US"/>
        </a:p>
      </dgm:t>
    </dgm:pt>
    <dgm:pt modelId="{D865187F-7446-4443-8123-7D08B7A62AD8}">
      <dgm:prSet phldrT="[Text]"/>
      <dgm:spPr/>
      <dgm:t>
        <a:bodyPr/>
        <a:lstStyle/>
        <a:p>
          <a:r>
            <a:rPr lang="en-US" dirty="0"/>
            <a:t>Missing Values</a:t>
          </a:r>
        </a:p>
      </dgm:t>
    </dgm:pt>
    <dgm:pt modelId="{45261021-C0C3-4D9C-B0E2-B1BCD67BDE89}" type="sibTrans" cxnId="{2719C8BC-3C59-4350-A8DB-D93A24A4389A}">
      <dgm:prSet/>
      <dgm:spPr/>
      <dgm:t>
        <a:bodyPr/>
        <a:lstStyle/>
        <a:p>
          <a:endParaRPr lang="en-US"/>
        </a:p>
      </dgm:t>
    </dgm:pt>
    <dgm:pt modelId="{EB31D714-9369-4522-B03E-DD470700CB84}" type="parTrans" cxnId="{2719C8BC-3C59-4350-A8DB-D93A24A4389A}">
      <dgm:prSet/>
      <dgm:spPr/>
      <dgm:t>
        <a:bodyPr/>
        <a:lstStyle/>
        <a:p>
          <a:endParaRPr lang="en-US"/>
        </a:p>
      </dgm:t>
    </dgm:pt>
    <dgm:pt modelId="{A9879075-99F6-4832-9F72-46CB0DD08836}" type="pres">
      <dgm:prSet presAssocID="{F40FDDAA-6219-4BA0-8061-BC98ED9FEE14}" presName="Name0" presStyleCnt="0">
        <dgm:presLayoutVars>
          <dgm:dir/>
          <dgm:resizeHandles val="exact"/>
        </dgm:presLayoutVars>
      </dgm:prSet>
      <dgm:spPr/>
    </dgm:pt>
    <dgm:pt modelId="{D5CBD1FD-E6D4-4DE6-8AC0-E1827A358469}" type="pres">
      <dgm:prSet presAssocID="{F40FDDAA-6219-4BA0-8061-BC98ED9FEE14}" presName="bkgdShp" presStyleLbl="alignAccFollowNode1" presStyleIdx="0" presStyleCnt="1" custFlipVert="1" custScaleY="19705" custLinFactNeighborX="3434" custLinFactNeighborY="2114"/>
      <dgm:spPr>
        <a:solidFill>
          <a:schemeClr val="bg1">
            <a:lumMod val="85000"/>
            <a:alpha val="90000"/>
          </a:schemeClr>
        </a:solidFill>
      </dgm:spPr>
    </dgm:pt>
    <dgm:pt modelId="{AEB16D55-452F-4E52-8F34-FF2ED54575CD}" type="pres">
      <dgm:prSet presAssocID="{F40FDDAA-6219-4BA0-8061-BC98ED9FEE14}" presName="linComp" presStyleCnt="0"/>
      <dgm:spPr/>
    </dgm:pt>
    <dgm:pt modelId="{0B48A4CA-B2A2-40F8-8B35-25FC51703BC1}" type="pres">
      <dgm:prSet presAssocID="{D865187F-7446-4443-8123-7D08B7A62AD8}" presName="compNode" presStyleCnt="0"/>
      <dgm:spPr/>
    </dgm:pt>
    <dgm:pt modelId="{3D75FDBC-C03B-4389-9BB6-A82F703CE090}" type="pres">
      <dgm:prSet presAssocID="{D865187F-7446-4443-8123-7D08B7A62AD8}" presName="node" presStyleLbl="node1" presStyleIdx="0" presStyleCnt="2" custScaleY="24610" custLinFactY="-15835" custLinFactNeighborX="3234" custLinFactNeighborY="-100000">
        <dgm:presLayoutVars>
          <dgm:bulletEnabled val="1"/>
        </dgm:presLayoutVars>
      </dgm:prSet>
      <dgm:spPr/>
    </dgm:pt>
    <dgm:pt modelId="{8538A84C-9E63-40DC-A863-5671F527B447}" type="pres">
      <dgm:prSet presAssocID="{D865187F-7446-4443-8123-7D08B7A62AD8}" presName="invisiNode" presStyleLbl="node1" presStyleIdx="0" presStyleCnt="2"/>
      <dgm:spPr/>
    </dgm:pt>
    <dgm:pt modelId="{B957DCAA-767A-477F-87CA-BA0FC625FEF4}" type="pres">
      <dgm:prSet presAssocID="{D865187F-7446-4443-8123-7D08B7A62AD8}" presName="imagNode" presStyleLbl="fgImgPlace1" presStyleIdx="0" presStyleCnt="2" custScaleX="123219" custScaleY="214659" custLinFactNeighborX="-3100" custLinFactNeighborY="97426"/>
      <dgm:spPr>
        <a:solidFill>
          <a:schemeClr val="bg1"/>
        </a:solidFill>
      </dgm:spPr>
    </dgm:pt>
    <dgm:pt modelId="{B71246F6-B834-4F38-8453-F598BF4F9649}" type="pres">
      <dgm:prSet presAssocID="{45261021-C0C3-4D9C-B0E2-B1BCD67BDE89}" presName="sibTrans" presStyleLbl="sibTrans2D1" presStyleIdx="0" presStyleCnt="0"/>
      <dgm:spPr/>
    </dgm:pt>
    <dgm:pt modelId="{113A910A-67A7-4200-946D-0E3094CBFB1B}" type="pres">
      <dgm:prSet presAssocID="{E7302658-8E08-4785-B55B-8A53F336FE19}" presName="compNode" presStyleCnt="0"/>
      <dgm:spPr/>
    </dgm:pt>
    <dgm:pt modelId="{DF1CA8DF-9C9A-4D3F-9419-E04C1692E965}" type="pres">
      <dgm:prSet presAssocID="{E7302658-8E08-4785-B55B-8A53F336FE19}" presName="node" presStyleLbl="node1" presStyleIdx="1" presStyleCnt="2" custScaleY="23116" custLinFactY="-16396" custLinFactNeighborX="-6093" custLinFactNeighborY="-100000">
        <dgm:presLayoutVars>
          <dgm:bulletEnabled val="1"/>
        </dgm:presLayoutVars>
      </dgm:prSet>
      <dgm:spPr/>
    </dgm:pt>
    <dgm:pt modelId="{646199F5-BD06-4561-84E4-895549EC3F83}" type="pres">
      <dgm:prSet presAssocID="{E7302658-8E08-4785-B55B-8A53F336FE19}" presName="invisiNode" presStyleLbl="node1" presStyleIdx="1" presStyleCnt="2"/>
      <dgm:spPr/>
    </dgm:pt>
    <dgm:pt modelId="{177E4A43-8364-4FBC-B640-DEDC809652F8}" type="pres">
      <dgm:prSet presAssocID="{E7302658-8E08-4785-B55B-8A53F336FE19}" presName="imagNode" presStyleLbl="fgImgPlace1" presStyleIdx="1" presStyleCnt="2" custScaleX="123262" custScaleY="189887" custLinFactY="8558" custLinFactNeighborX="-758" custLinFactNeighborY="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</dgm:ptLst>
  <dgm:cxnLst>
    <dgm:cxn modelId="{9E10D308-FFC8-4560-8074-48CEBF7CF197}" srcId="{F40FDDAA-6219-4BA0-8061-BC98ED9FEE14}" destId="{E7302658-8E08-4785-B55B-8A53F336FE19}" srcOrd="1" destOrd="0" parTransId="{3876E996-234B-4363-AF0A-30B9160B6768}" sibTransId="{83A6B251-1CA4-46DA-8BEB-8BC224A99FBB}"/>
    <dgm:cxn modelId="{7DCE598B-230C-4484-B6C5-2478BC216407}" type="presOf" srcId="{D865187F-7446-4443-8123-7D08B7A62AD8}" destId="{3D75FDBC-C03B-4389-9BB6-A82F703CE090}" srcOrd="0" destOrd="0" presId="urn:microsoft.com/office/officeart/2005/8/layout/pList2"/>
    <dgm:cxn modelId="{F71B8E95-26D3-45B8-84DA-0CF9D0E09EFD}" type="presOf" srcId="{F40FDDAA-6219-4BA0-8061-BC98ED9FEE14}" destId="{A9879075-99F6-4832-9F72-46CB0DD08836}" srcOrd="0" destOrd="0" presId="urn:microsoft.com/office/officeart/2005/8/layout/pList2"/>
    <dgm:cxn modelId="{7B7EC89E-A558-4E99-A3A9-5F797F531828}" type="presOf" srcId="{E7302658-8E08-4785-B55B-8A53F336FE19}" destId="{DF1CA8DF-9C9A-4D3F-9419-E04C1692E965}" srcOrd="0" destOrd="0" presId="urn:microsoft.com/office/officeart/2005/8/layout/pList2"/>
    <dgm:cxn modelId="{2719C8BC-3C59-4350-A8DB-D93A24A4389A}" srcId="{F40FDDAA-6219-4BA0-8061-BC98ED9FEE14}" destId="{D865187F-7446-4443-8123-7D08B7A62AD8}" srcOrd="0" destOrd="0" parTransId="{EB31D714-9369-4522-B03E-DD470700CB84}" sibTransId="{45261021-C0C3-4D9C-B0E2-B1BCD67BDE89}"/>
    <dgm:cxn modelId="{B28ACECB-1814-4DA8-82DB-A1011C18858E}" type="presOf" srcId="{45261021-C0C3-4D9C-B0E2-B1BCD67BDE89}" destId="{B71246F6-B834-4F38-8453-F598BF4F9649}" srcOrd="0" destOrd="0" presId="urn:microsoft.com/office/officeart/2005/8/layout/pList2"/>
    <dgm:cxn modelId="{9C86D72D-1B03-467D-B0CA-4675646AA895}" type="presParOf" srcId="{A9879075-99F6-4832-9F72-46CB0DD08836}" destId="{D5CBD1FD-E6D4-4DE6-8AC0-E1827A358469}" srcOrd="0" destOrd="0" presId="urn:microsoft.com/office/officeart/2005/8/layout/pList2"/>
    <dgm:cxn modelId="{71743897-6EE5-4E40-A975-8C8C92F88A37}" type="presParOf" srcId="{A9879075-99F6-4832-9F72-46CB0DD08836}" destId="{AEB16D55-452F-4E52-8F34-FF2ED54575CD}" srcOrd="1" destOrd="0" presId="urn:microsoft.com/office/officeart/2005/8/layout/pList2"/>
    <dgm:cxn modelId="{25CC569E-B810-4BEA-9481-AD0FD312725A}" type="presParOf" srcId="{AEB16D55-452F-4E52-8F34-FF2ED54575CD}" destId="{0B48A4CA-B2A2-40F8-8B35-25FC51703BC1}" srcOrd="0" destOrd="0" presId="urn:microsoft.com/office/officeart/2005/8/layout/pList2"/>
    <dgm:cxn modelId="{89E1014C-DCD6-446C-8033-167C09871BFD}" type="presParOf" srcId="{0B48A4CA-B2A2-40F8-8B35-25FC51703BC1}" destId="{3D75FDBC-C03B-4389-9BB6-A82F703CE090}" srcOrd="0" destOrd="0" presId="urn:microsoft.com/office/officeart/2005/8/layout/pList2"/>
    <dgm:cxn modelId="{69DBB426-693A-4786-A559-4FDC5B4E4AE6}" type="presParOf" srcId="{0B48A4CA-B2A2-40F8-8B35-25FC51703BC1}" destId="{8538A84C-9E63-40DC-A863-5671F527B447}" srcOrd="1" destOrd="0" presId="urn:microsoft.com/office/officeart/2005/8/layout/pList2"/>
    <dgm:cxn modelId="{7DE90CEC-26B0-4371-B9D3-BDEC0E221B49}" type="presParOf" srcId="{0B48A4CA-B2A2-40F8-8B35-25FC51703BC1}" destId="{B957DCAA-767A-477F-87CA-BA0FC625FEF4}" srcOrd="2" destOrd="0" presId="urn:microsoft.com/office/officeart/2005/8/layout/pList2"/>
    <dgm:cxn modelId="{068AB6FF-B613-4859-8709-0593D7A81D5A}" type="presParOf" srcId="{AEB16D55-452F-4E52-8F34-FF2ED54575CD}" destId="{B71246F6-B834-4F38-8453-F598BF4F9649}" srcOrd="1" destOrd="0" presId="urn:microsoft.com/office/officeart/2005/8/layout/pList2"/>
    <dgm:cxn modelId="{6FDFD38A-6731-4B8B-92E9-30AABDF76849}" type="presParOf" srcId="{AEB16D55-452F-4E52-8F34-FF2ED54575CD}" destId="{113A910A-67A7-4200-946D-0E3094CBFB1B}" srcOrd="2" destOrd="0" presId="urn:microsoft.com/office/officeart/2005/8/layout/pList2"/>
    <dgm:cxn modelId="{E34D9B26-0469-4640-9B09-46CF2288B15C}" type="presParOf" srcId="{113A910A-67A7-4200-946D-0E3094CBFB1B}" destId="{DF1CA8DF-9C9A-4D3F-9419-E04C1692E965}" srcOrd="0" destOrd="0" presId="urn:microsoft.com/office/officeart/2005/8/layout/pList2"/>
    <dgm:cxn modelId="{81333C50-D43A-4931-8287-86B467B8D62C}" type="presParOf" srcId="{113A910A-67A7-4200-946D-0E3094CBFB1B}" destId="{646199F5-BD06-4561-84E4-895549EC3F83}" srcOrd="1" destOrd="0" presId="urn:microsoft.com/office/officeart/2005/8/layout/pList2"/>
    <dgm:cxn modelId="{3B638D8B-5EAC-411F-9F6D-C54FFC368717}" type="presParOf" srcId="{113A910A-67A7-4200-946D-0E3094CBFB1B}" destId="{177E4A43-8364-4FBC-B640-DEDC809652F8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9263F3-45D0-4091-9D84-285B88E6628D}" type="doc">
      <dgm:prSet loTypeId="urn:microsoft.com/office/officeart/2005/8/layout/hList1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93BA93AC-D3F9-44EF-B8B9-A1EE4827B216}">
      <dgm:prSet/>
      <dgm:spPr/>
      <dgm:t>
        <a:bodyPr/>
        <a:lstStyle/>
        <a:p>
          <a:r>
            <a:rPr lang="en-US" dirty="0"/>
            <a:t>Location features</a:t>
          </a:r>
        </a:p>
      </dgm:t>
    </dgm:pt>
    <dgm:pt modelId="{3A3D329B-67C3-4418-8B1F-30192779C6D5}" type="parTrans" cxnId="{429894DD-1BD1-45C9-B168-939553DD916D}">
      <dgm:prSet/>
      <dgm:spPr/>
      <dgm:t>
        <a:bodyPr/>
        <a:lstStyle/>
        <a:p>
          <a:endParaRPr lang="en-US"/>
        </a:p>
      </dgm:t>
    </dgm:pt>
    <dgm:pt modelId="{1B749F4F-EC26-4784-A566-98354D11FE8A}" type="sibTrans" cxnId="{429894DD-1BD1-45C9-B168-939553DD916D}">
      <dgm:prSet/>
      <dgm:spPr/>
      <dgm:t>
        <a:bodyPr/>
        <a:lstStyle/>
        <a:p>
          <a:endParaRPr lang="en-US"/>
        </a:p>
      </dgm:t>
    </dgm:pt>
    <dgm:pt modelId="{5981B619-9143-4BA3-B78B-3D278F0FF6A3}">
      <dgm:prSet/>
      <dgm:spPr/>
      <dgm:t>
        <a:bodyPr/>
        <a:lstStyle/>
        <a:p>
          <a:r>
            <a:rPr lang="en-US" dirty="0"/>
            <a:t>Date and Time features</a:t>
          </a:r>
        </a:p>
      </dgm:t>
    </dgm:pt>
    <dgm:pt modelId="{95AA4577-5CEE-48A0-B921-B67D4049B08F}" type="parTrans" cxnId="{528FA530-7D63-4839-8B77-8FA9B1E41D7F}">
      <dgm:prSet/>
      <dgm:spPr/>
      <dgm:t>
        <a:bodyPr/>
        <a:lstStyle/>
        <a:p>
          <a:endParaRPr lang="en-US"/>
        </a:p>
      </dgm:t>
    </dgm:pt>
    <dgm:pt modelId="{14EA20AB-A387-4725-96F0-8FEDCA1A58D1}" type="sibTrans" cxnId="{528FA530-7D63-4839-8B77-8FA9B1E41D7F}">
      <dgm:prSet/>
      <dgm:spPr/>
      <dgm:t>
        <a:bodyPr/>
        <a:lstStyle/>
        <a:p>
          <a:endParaRPr lang="en-US"/>
        </a:p>
      </dgm:t>
    </dgm:pt>
    <dgm:pt modelId="{BC049BA6-D12B-4CBF-9BE8-53365B43D2FE}">
      <dgm:prSet/>
      <dgm:spPr>
        <a:solidFill>
          <a:schemeClr val="accent5"/>
        </a:solidFill>
      </dgm:spPr>
      <dgm:t>
        <a:bodyPr/>
        <a:lstStyle/>
        <a:p>
          <a:r>
            <a:rPr lang="en-US" dirty="0"/>
            <a:t>Categorical and Numerical</a:t>
          </a:r>
        </a:p>
      </dgm:t>
    </dgm:pt>
    <dgm:pt modelId="{D7ABFB3B-07FB-4D2F-AE09-2D588AE250C1}" type="parTrans" cxnId="{B3E71360-6AE7-43AD-8073-7D61365C245A}">
      <dgm:prSet/>
      <dgm:spPr/>
      <dgm:t>
        <a:bodyPr/>
        <a:lstStyle/>
        <a:p>
          <a:endParaRPr lang="en-US"/>
        </a:p>
      </dgm:t>
    </dgm:pt>
    <dgm:pt modelId="{B29C97AE-BE04-426D-89DF-1B29793BFC3A}" type="sibTrans" cxnId="{B3E71360-6AE7-43AD-8073-7D61365C245A}">
      <dgm:prSet/>
      <dgm:spPr/>
      <dgm:t>
        <a:bodyPr/>
        <a:lstStyle/>
        <a:p>
          <a:endParaRPr lang="en-US"/>
        </a:p>
      </dgm:t>
    </dgm:pt>
    <dgm:pt modelId="{B21913A6-162A-46F9-A3FE-12B04CF2D8CB}">
      <dgm:prSet/>
      <dgm:spPr/>
      <dgm:t>
        <a:bodyPr/>
        <a:lstStyle/>
        <a:p>
          <a:r>
            <a:rPr lang="en-US"/>
            <a:t>Text Feature</a:t>
          </a:r>
        </a:p>
      </dgm:t>
    </dgm:pt>
    <dgm:pt modelId="{5D8EA519-50BE-40B4-A5DA-5AAE8AF472BC}" type="parTrans" cxnId="{5089F222-3E1B-4BC9-8D9D-932A862D4080}">
      <dgm:prSet/>
      <dgm:spPr/>
      <dgm:t>
        <a:bodyPr/>
        <a:lstStyle/>
        <a:p>
          <a:endParaRPr lang="en-US"/>
        </a:p>
      </dgm:t>
    </dgm:pt>
    <dgm:pt modelId="{42518646-3153-40EA-B088-1E9266EF9745}" type="sibTrans" cxnId="{5089F222-3E1B-4BC9-8D9D-932A862D4080}">
      <dgm:prSet/>
      <dgm:spPr/>
      <dgm:t>
        <a:bodyPr/>
        <a:lstStyle/>
        <a:p>
          <a:endParaRPr lang="en-US"/>
        </a:p>
      </dgm:t>
    </dgm:pt>
    <dgm:pt modelId="{0CFE7628-B76A-4761-8B41-818CC6B9462D}">
      <dgm:prSet custT="1"/>
      <dgm:spPr/>
      <dgm:t>
        <a:bodyPr/>
        <a:lstStyle/>
        <a:p>
          <a:r>
            <a:rPr lang="en-US" sz="2000" dirty="0"/>
            <a:t>Application Date</a:t>
          </a:r>
        </a:p>
      </dgm:t>
    </dgm:pt>
    <dgm:pt modelId="{2881509A-DD3B-4E67-B3BA-1B4F6A633367}" type="parTrans" cxnId="{3640CE7A-4CE0-4675-8A73-3C48DF809489}">
      <dgm:prSet/>
      <dgm:spPr/>
      <dgm:t>
        <a:bodyPr/>
        <a:lstStyle/>
        <a:p>
          <a:endParaRPr lang="en-US"/>
        </a:p>
      </dgm:t>
    </dgm:pt>
    <dgm:pt modelId="{3CF2D452-F0AC-4C8E-8A2B-89E0DAFDE8D6}" type="sibTrans" cxnId="{3640CE7A-4CE0-4675-8A73-3C48DF809489}">
      <dgm:prSet/>
      <dgm:spPr/>
      <dgm:t>
        <a:bodyPr/>
        <a:lstStyle/>
        <a:p>
          <a:endParaRPr lang="en-US"/>
        </a:p>
      </dgm:t>
    </dgm:pt>
    <dgm:pt modelId="{373582B3-310E-474F-8930-448383A80BEB}">
      <dgm:prSet custT="1"/>
      <dgm:spPr/>
      <dgm:t>
        <a:bodyPr/>
        <a:lstStyle/>
        <a:p>
          <a:r>
            <a:rPr lang="en-US" sz="2000" dirty="0"/>
            <a:t>Issue Date</a:t>
          </a:r>
        </a:p>
      </dgm:t>
    </dgm:pt>
    <dgm:pt modelId="{A84D5BE8-0894-4339-887D-260D6706809A}" type="parTrans" cxnId="{38D3AA6A-30B7-42E2-87E5-E5B5B70F3FB6}">
      <dgm:prSet/>
      <dgm:spPr/>
      <dgm:t>
        <a:bodyPr/>
        <a:lstStyle/>
        <a:p>
          <a:endParaRPr lang="en-US"/>
        </a:p>
      </dgm:t>
    </dgm:pt>
    <dgm:pt modelId="{18F22C71-4736-4B76-9535-CD45CA0D4C35}" type="sibTrans" cxnId="{38D3AA6A-30B7-42E2-87E5-E5B5B70F3FB6}">
      <dgm:prSet/>
      <dgm:spPr/>
      <dgm:t>
        <a:bodyPr/>
        <a:lstStyle/>
        <a:p>
          <a:endParaRPr lang="en-US"/>
        </a:p>
      </dgm:t>
    </dgm:pt>
    <dgm:pt modelId="{E4208025-F978-4D34-BA74-DE00B13DA080}">
      <dgm:prSet custT="1"/>
      <dgm:spPr/>
      <dgm:t>
        <a:bodyPr/>
        <a:lstStyle/>
        <a:p>
          <a:r>
            <a:rPr lang="en-US" sz="2000" dirty="0"/>
            <a:t>Final Date </a:t>
          </a:r>
        </a:p>
      </dgm:t>
    </dgm:pt>
    <dgm:pt modelId="{391A1FC9-1B89-4581-9CFB-8F6F44A7152E}" type="parTrans" cxnId="{29518C76-6062-4CF5-B787-7A8B9E3A8754}">
      <dgm:prSet/>
      <dgm:spPr/>
      <dgm:t>
        <a:bodyPr/>
        <a:lstStyle/>
        <a:p>
          <a:endParaRPr lang="en-US"/>
        </a:p>
      </dgm:t>
    </dgm:pt>
    <dgm:pt modelId="{9A554BD0-993A-4EFF-B59D-FF0C8D0C4008}" type="sibTrans" cxnId="{29518C76-6062-4CF5-B787-7A8B9E3A8754}">
      <dgm:prSet/>
      <dgm:spPr/>
      <dgm:t>
        <a:bodyPr/>
        <a:lstStyle/>
        <a:p>
          <a:endParaRPr lang="en-US"/>
        </a:p>
      </dgm:t>
    </dgm:pt>
    <dgm:pt modelId="{69F63ED6-7108-4ABA-B159-8926F96364E3}">
      <dgm:prSet custT="1"/>
      <dgm:spPr/>
      <dgm:t>
        <a:bodyPr/>
        <a:lstStyle/>
        <a:p>
          <a:r>
            <a:rPr lang="en-US" sz="2000" dirty="0"/>
            <a:t>Expiration Date</a:t>
          </a:r>
        </a:p>
      </dgm:t>
    </dgm:pt>
    <dgm:pt modelId="{C75FAAC7-08D6-4ED2-A8DD-F813A47486FB}" type="parTrans" cxnId="{0BF633BA-E1C2-4875-AB5E-5DD2509C9E07}">
      <dgm:prSet/>
      <dgm:spPr/>
      <dgm:t>
        <a:bodyPr/>
        <a:lstStyle/>
        <a:p>
          <a:endParaRPr lang="en-US"/>
        </a:p>
      </dgm:t>
    </dgm:pt>
    <dgm:pt modelId="{D4733397-A392-4026-9390-2343C950DF19}" type="sibTrans" cxnId="{0BF633BA-E1C2-4875-AB5E-5DD2509C9E07}">
      <dgm:prSet/>
      <dgm:spPr/>
      <dgm:t>
        <a:bodyPr/>
        <a:lstStyle/>
        <a:p>
          <a:endParaRPr lang="en-US"/>
        </a:p>
      </dgm:t>
    </dgm:pt>
    <dgm:pt modelId="{25F1B589-C83B-41F9-BDF6-78C781A05C2E}">
      <dgm:prSet custT="1"/>
      <dgm:spPr/>
      <dgm:t>
        <a:bodyPr/>
        <a:lstStyle/>
        <a:p>
          <a:r>
            <a:rPr lang="en-US" sz="2000" dirty="0"/>
            <a:t>Action Type</a:t>
          </a:r>
        </a:p>
      </dgm:t>
    </dgm:pt>
    <dgm:pt modelId="{417743E7-A232-4F40-A156-A24488869948}" type="parTrans" cxnId="{AA17A47F-7170-45F4-9A98-0953A9CB8B45}">
      <dgm:prSet/>
      <dgm:spPr/>
      <dgm:t>
        <a:bodyPr/>
        <a:lstStyle/>
        <a:p>
          <a:endParaRPr lang="en-US"/>
        </a:p>
      </dgm:t>
    </dgm:pt>
    <dgm:pt modelId="{A56DF163-14B8-4C5C-AFC9-C8A9E816B294}" type="sibTrans" cxnId="{AA17A47F-7170-45F4-9A98-0953A9CB8B45}">
      <dgm:prSet/>
      <dgm:spPr/>
      <dgm:t>
        <a:bodyPr/>
        <a:lstStyle/>
        <a:p>
          <a:endParaRPr lang="en-US"/>
        </a:p>
      </dgm:t>
    </dgm:pt>
    <dgm:pt modelId="{BA85C7BF-FB73-4CBE-8F48-AA4CAAB4E08D}">
      <dgm:prSet custT="1"/>
      <dgm:spPr/>
      <dgm:t>
        <a:bodyPr/>
        <a:lstStyle/>
        <a:p>
          <a:r>
            <a:rPr lang="en-US" sz="2000" dirty="0"/>
            <a:t>Work Type</a:t>
          </a:r>
        </a:p>
      </dgm:t>
    </dgm:pt>
    <dgm:pt modelId="{7412B8A4-BD73-460D-9E21-F7B9CB477A36}" type="parTrans" cxnId="{D4E07438-B46A-4C21-938F-BE384B7707A8}">
      <dgm:prSet/>
      <dgm:spPr/>
      <dgm:t>
        <a:bodyPr/>
        <a:lstStyle/>
        <a:p>
          <a:endParaRPr lang="en-US"/>
        </a:p>
      </dgm:t>
    </dgm:pt>
    <dgm:pt modelId="{6390B5B6-BC0E-4CB1-A371-3EBC71CEC113}" type="sibTrans" cxnId="{D4E07438-B46A-4C21-938F-BE384B7707A8}">
      <dgm:prSet/>
      <dgm:spPr/>
      <dgm:t>
        <a:bodyPr/>
        <a:lstStyle/>
        <a:p>
          <a:endParaRPr lang="en-US"/>
        </a:p>
      </dgm:t>
    </dgm:pt>
    <dgm:pt modelId="{34807700-5B7F-40D3-BF6F-A08553F40908}">
      <dgm:prSet custT="1"/>
      <dgm:spPr/>
      <dgm:t>
        <a:bodyPr/>
        <a:lstStyle/>
        <a:p>
          <a:r>
            <a:rPr lang="en-US" sz="2000" dirty="0"/>
            <a:t>App/Permit no</a:t>
          </a:r>
        </a:p>
      </dgm:t>
    </dgm:pt>
    <dgm:pt modelId="{2ECF1BD2-F158-4EA2-8F58-5720CF5419B9}" type="parTrans" cxnId="{7F5C3A70-927F-4626-9B21-BE3F4553C58B}">
      <dgm:prSet/>
      <dgm:spPr/>
      <dgm:t>
        <a:bodyPr/>
        <a:lstStyle/>
        <a:p>
          <a:endParaRPr lang="en-US"/>
        </a:p>
      </dgm:t>
    </dgm:pt>
    <dgm:pt modelId="{C131E1AA-6589-4A91-8F46-C1F5BEDFE6C6}" type="sibTrans" cxnId="{7F5C3A70-927F-4626-9B21-BE3F4553C58B}">
      <dgm:prSet/>
      <dgm:spPr/>
      <dgm:t>
        <a:bodyPr/>
        <a:lstStyle/>
        <a:p>
          <a:endParaRPr lang="en-US"/>
        </a:p>
      </dgm:t>
    </dgm:pt>
    <dgm:pt modelId="{8FDF4A9B-8136-4E08-AFE3-3F2A9E04BF06}">
      <dgm:prSet custT="1"/>
      <dgm:spPr/>
      <dgm:t>
        <a:bodyPr/>
        <a:lstStyle/>
        <a:p>
          <a:r>
            <a:rPr lang="en-US" sz="2000" dirty="0"/>
            <a:t>Permit Type</a:t>
          </a:r>
        </a:p>
      </dgm:t>
    </dgm:pt>
    <dgm:pt modelId="{94278675-3352-459E-BD32-507E901E6B73}" type="parTrans" cxnId="{3583DF9F-D4B6-472C-87DA-081B2B7CF9EA}">
      <dgm:prSet/>
      <dgm:spPr/>
      <dgm:t>
        <a:bodyPr/>
        <a:lstStyle/>
        <a:p>
          <a:endParaRPr lang="en-US"/>
        </a:p>
      </dgm:t>
    </dgm:pt>
    <dgm:pt modelId="{E3A03E6F-491D-4CBD-8B94-5209BC64E11F}" type="sibTrans" cxnId="{3583DF9F-D4B6-472C-87DA-081B2B7CF9EA}">
      <dgm:prSet/>
      <dgm:spPr/>
      <dgm:t>
        <a:bodyPr/>
        <a:lstStyle/>
        <a:p>
          <a:endParaRPr lang="en-US"/>
        </a:p>
      </dgm:t>
    </dgm:pt>
    <dgm:pt modelId="{899AC572-D4AD-4661-8102-8C0320EDC872}">
      <dgm:prSet custT="1"/>
      <dgm:spPr/>
      <dgm:t>
        <a:bodyPr/>
        <a:lstStyle/>
        <a:p>
          <a:r>
            <a:rPr lang="en-US" sz="2000" dirty="0"/>
            <a:t>Contractor</a:t>
          </a:r>
        </a:p>
      </dgm:t>
    </dgm:pt>
    <dgm:pt modelId="{26B467C3-A4E8-4047-93D6-8A40191BBA05}" type="parTrans" cxnId="{95979B4C-FCDC-47F7-8A0B-60DBDE7CA952}">
      <dgm:prSet/>
      <dgm:spPr/>
      <dgm:t>
        <a:bodyPr/>
        <a:lstStyle/>
        <a:p>
          <a:endParaRPr lang="en-US"/>
        </a:p>
      </dgm:t>
    </dgm:pt>
    <dgm:pt modelId="{43B7FFB9-20F2-43AE-8C5A-CC2C06A20C43}" type="sibTrans" cxnId="{95979B4C-FCDC-47F7-8A0B-60DBDE7CA952}">
      <dgm:prSet/>
      <dgm:spPr/>
      <dgm:t>
        <a:bodyPr/>
        <a:lstStyle/>
        <a:p>
          <a:endParaRPr lang="en-US"/>
        </a:p>
      </dgm:t>
    </dgm:pt>
    <dgm:pt modelId="{9D890246-48A5-4E69-9DCB-6E0451D74D6D}">
      <dgm:prSet custT="1"/>
      <dgm:spPr/>
      <dgm:t>
        <a:bodyPr/>
        <a:lstStyle/>
        <a:p>
          <a:r>
            <a:rPr lang="en-US" sz="2000" dirty="0"/>
            <a:t>Applicants Name(opt)</a:t>
          </a:r>
        </a:p>
      </dgm:t>
    </dgm:pt>
    <dgm:pt modelId="{7ADC4774-C680-40FE-8049-86355EDB9297}" type="parTrans" cxnId="{1CCC4899-62E8-4557-96C5-5A5A2A5B161A}">
      <dgm:prSet/>
      <dgm:spPr/>
      <dgm:t>
        <a:bodyPr/>
        <a:lstStyle/>
        <a:p>
          <a:endParaRPr lang="en-US"/>
        </a:p>
      </dgm:t>
    </dgm:pt>
    <dgm:pt modelId="{E7C8CA2D-D7A0-4E59-8D22-91D0C6044647}" type="sibTrans" cxnId="{1CCC4899-62E8-4557-96C5-5A5A2A5B161A}">
      <dgm:prSet/>
      <dgm:spPr/>
      <dgm:t>
        <a:bodyPr/>
        <a:lstStyle/>
        <a:p>
          <a:endParaRPr lang="en-US"/>
        </a:p>
      </dgm:t>
    </dgm:pt>
    <dgm:pt modelId="{8A51A264-FC7E-4E16-99B0-5E740201363D}">
      <dgm:prSet custT="1"/>
      <dgm:spPr/>
      <dgm:t>
        <a:bodyPr/>
        <a:lstStyle/>
        <a:p>
          <a:r>
            <a:rPr lang="en-US" sz="2000" dirty="0"/>
            <a:t>Description</a:t>
          </a:r>
        </a:p>
      </dgm:t>
    </dgm:pt>
    <dgm:pt modelId="{64E89292-633A-4CF0-8863-5F0D04D20E91}" type="parTrans" cxnId="{16181E89-02BE-4236-AC05-A2DF13CD0691}">
      <dgm:prSet/>
      <dgm:spPr/>
      <dgm:t>
        <a:bodyPr/>
        <a:lstStyle/>
        <a:p>
          <a:endParaRPr lang="en-US"/>
        </a:p>
      </dgm:t>
    </dgm:pt>
    <dgm:pt modelId="{264CB5F1-0006-46D6-ADB8-594997A00E81}" type="sibTrans" cxnId="{16181E89-02BE-4236-AC05-A2DF13CD0691}">
      <dgm:prSet/>
      <dgm:spPr/>
      <dgm:t>
        <a:bodyPr/>
        <a:lstStyle/>
        <a:p>
          <a:endParaRPr lang="en-US"/>
        </a:p>
      </dgm:t>
    </dgm:pt>
    <dgm:pt modelId="{737379A3-C51C-437A-A4A8-661061F26165}">
      <dgm:prSet custT="1"/>
      <dgm:spPr/>
      <dgm:t>
        <a:bodyPr/>
        <a:lstStyle/>
        <a:p>
          <a:r>
            <a:rPr lang="en-US" sz="2000" dirty="0"/>
            <a:t>Latitude</a:t>
          </a:r>
        </a:p>
      </dgm:t>
    </dgm:pt>
    <dgm:pt modelId="{3FCF7C2C-CF8D-4C98-BA27-9D4AA54A3F60}" type="sibTrans" cxnId="{D2D9036A-4B24-4922-9FF4-CB0D36C384AE}">
      <dgm:prSet/>
      <dgm:spPr/>
      <dgm:t>
        <a:bodyPr/>
        <a:lstStyle/>
        <a:p>
          <a:endParaRPr lang="en-US"/>
        </a:p>
      </dgm:t>
    </dgm:pt>
    <dgm:pt modelId="{EE902E47-FDF1-49C1-8AB8-7759FC605551}" type="parTrans" cxnId="{D2D9036A-4B24-4922-9FF4-CB0D36C384AE}">
      <dgm:prSet/>
      <dgm:spPr/>
      <dgm:t>
        <a:bodyPr/>
        <a:lstStyle/>
        <a:p>
          <a:endParaRPr lang="en-US"/>
        </a:p>
      </dgm:t>
    </dgm:pt>
    <dgm:pt modelId="{0935E138-DB1E-40ED-AE96-0C55C323A28D}">
      <dgm:prSet custT="1"/>
      <dgm:spPr/>
      <dgm:t>
        <a:bodyPr/>
        <a:lstStyle/>
        <a:p>
          <a:r>
            <a:rPr lang="en-US" sz="2000" dirty="0"/>
            <a:t>Longitude</a:t>
          </a:r>
        </a:p>
      </dgm:t>
    </dgm:pt>
    <dgm:pt modelId="{C4220E74-85F1-4779-AEE4-A146F39BC761}" type="sibTrans" cxnId="{863CEEEF-D9F0-4023-9ABB-FED5812233DA}">
      <dgm:prSet/>
      <dgm:spPr/>
      <dgm:t>
        <a:bodyPr/>
        <a:lstStyle/>
        <a:p>
          <a:endParaRPr lang="en-US"/>
        </a:p>
      </dgm:t>
    </dgm:pt>
    <dgm:pt modelId="{25477EFE-0EFB-40FA-BC9F-C49898AF4887}" type="parTrans" cxnId="{863CEEEF-D9F0-4023-9ABB-FED5812233DA}">
      <dgm:prSet/>
      <dgm:spPr/>
      <dgm:t>
        <a:bodyPr/>
        <a:lstStyle/>
        <a:p>
          <a:endParaRPr lang="en-US"/>
        </a:p>
      </dgm:t>
    </dgm:pt>
    <dgm:pt modelId="{CB0CA84A-9A3B-4BD6-A3BD-C9F3A3594EED}" type="pres">
      <dgm:prSet presAssocID="{579263F3-45D0-4091-9D84-285B88E6628D}" presName="Name0" presStyleCnt="0">
        <dgm:presLayoutVars>
          <dgm:dir/>
          <dgm:animLvl val="lvl"/>
          <dgm:resizeHandles val="exact"/>
        </dgm:presLayoutVars>
      </dgm:prSet>
      <dgm:spPr/>
    </dgm:pt>
    <dgm:pt modelId="{E6A44796-D434-49FA-AF5A-494301155117}" type="pres">
      <dgm:prSet presAssocID="{93BA93AC-D3F9-44EF-B8B9-A1EE4827B216}" presName="composite" presStyleCnt="0"/>
      <dgm:spPr/>
    </dgm:pt>
    <dgm:pt modelId="{22237E83-0705-42AF-A1F4-DC9C464F0AEA}" type="pres">
      <dgm:prSet presAssocID="{93BA93AC-D3F9-44EF-B8B9-A1EE4827B216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FD98C889-AB3D-4026-A155-2F065DD116AD}" type="pres">
      <dgm:prSet presAssocID="{93BA93AC-D3F9-44EF-B8B9-A1EE4827B216}" presName="desTx" presStyleLbl="alignAccFollowNode1" presStyleIdx="0" presStyleCnt="4" custLinFactNeighborX="-152" custLinFactNeighborY="830">
        <dgm:presLayoutVars>
          <dgm:bulletEnabled val="1"/>
        </dgm:presLayoutVars>
      </dgm:prSet>
      <dgm:spPr/>
    </dgm:pt>
    <dgm:pt modelId="{2E1A28B3-2A93-402B-AC35-2564BDF6D031}" type="pres">
      <dgm:prSet presAssocID="{1B749F4F-EC26-4784-A566-98354D11FE8A}" presName="space" presStyleCnt="0"/>
      <dgm:spPr/>
    </dgm:pt>
    <dgm:pt modelId="{D45F7502-5034-47DE-BC89-06121874B3C0}" type="pres">
      <dgm:prSet presAssocID="{5981B619-9143-4BA3-B78B-3D278F0FF6A3}" presName="composite" presStyleCnt="0"/>
      <dgm:spPr/>
    </dgm:pt>
    <dgm:pt modelId="{C1531F17-4A9E-4ED3-B1BA-C226B1141446}" type="pres">
      <dgm:prSet presAssocID="{5981B619-9143-4BA3-B78B-3D278F0FF6A3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24A2603C-476E-4A83-8A22-453DB9F33FB3}" type="pres">
      <dgm:prSet presAssocID="{5981B619-9143-4BA3-B78B-3D278F0FF6A3}" presName="desTx" presStyleLbl="alignAccFollowNode1" presStyleIdx="1" presStyleCnt="4">
        <dgm:presLayoutVars>
          <dgm:bulletEnabled val="1"/>
        </dgm:presLayoutVars>
      </dgm:prSet>
      <dgm:spPr/>
    </dgm:pt>
    <dgm:pt modelId="{238C9762-2BCF-4569-B6F4-2A4A71AFE644}" type="pres">
      <dgm:prSet presAssocID="{14EA20AB-A387-4725-96F0-8FEDCA1A58D1}" presName="space" presStyleCnt="0"/>
      <dgm:spPr/>
    </dgm:pt>
    <dgm:pt modelId="{E710CCDF-7A29-4991-8F3E-1E910C54E90F}" type="pres">
      <dgm:prSet presAssocID="{BC049BA6-D12B-4CBF-9BE8-53365B43D2FE}" presName="composite" presStyleCnt="0"/>
      <dgm:spPr/>
    </dgm:pt>
    <dgm:pt modelId="{8B02E397-4155-41C9-88B8-19608388EB15}" type="pres">
      <dgm:prSet presAssocID="{BC049BA6-D12B-4CBF-9BE8-53365B43D2FE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D396EB94-844E-4A26-82B5-6978A5012DAA}" type="pres">
      <dgm:prSet presAssocID="{BC049BA6-D12B-4CBF-9BE8-53365B43D2FE}" presName="desTx" presStyleLbl="alignAccFollowNode1" presStyleIdx="2" presStyleCnt="4">
        <dgm:presLayoutVars>
          <dgm:bulletEnabled val="1"/>
        </dgm:presLayoutVars>
      </dgm:prSet>
      <dgm:spPr/>
    </dgm:pt>
    <dgm:pt modelId="{0250952F-82EB-4FBA-83EC-FB723E969C2E}" type="pres">
      <dgm:prSet presAssocID="{B29C97AE-BE04-426D-89DF-1B29793BFC3A}" presName="space" presStyleCnt="0"/>
      <dgm:spPr/>
    </dgm:pt>
    <dgm:pt modelId="{0214734B-4EF7-46DF-AC6F-DAAD20944AAF}" type="pres">
      <dgm:prSet presAssocID="{B21913A6-162A-46F9-A3FE-12B04CF2D8CB}" presName="composite" presStyleCnt="0"/>
      <dgm:spPr/>
    </dgm:pt>
    <dgm:pt modelId="{DF92299D-801D-4A9F-A343-F5E23D88E764}" type="pres">
      <dgm:prSet presAssocID="{B21913A6-162A-46F9-A3FE-12B04CF2D8CB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ACF0EF0B-B8C5-4EB9-B53D-FF02B2A11659}" type="pres">
      <dgm:prSet presAssocID="{B21913A6-162A-46F9-A3FE-12B04CF2D8CB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449E711C-1BA0-4D35-ABB8-58F82F83B021}" type="presOf" srcId="{25F1B589-C83B-41F9-BDF6-78C781A05C2E}" destId="{D396EB94-844E-4A26-82B5-6978A5012DAA}" srcOrd="0" destOrd="2" presId="urn:microsoft.com/office/officeart/2005/8/layout/hList1"/>
    <dgm:cxn modelId="{5089F222-3E1B-4BC9-8D9D-932A862D4080}" srcId="{579263F3-45D0-4091-9D84-285B88E6628D}" destId="{B21913A6-162A-46F9-A3FE-12B04CF2D8CB}" srcOrd="3" destOrd="0" parTransId="{5D8EA519-50BE-40B4-A5DA-5AAE8AF472BC}" sibTransId="{42518646-3153-40EA-B088-1E9266EF9745}"/>
    <dgm:cxn modelId="{528FA530-7D63-4839-8B77-8FA9B1E41D7F}" srcId="{579263F3-45D0-4091-9D84-285B88E6628D}" destId="{5981B619-9143-4BA3-B78B-3D278F0FF6A3}" srcOrd="1" destOrd="0" parTransId="{95AA4577-5CEE-48A0-B921-B67D4049B08F}" sibTransId="{14EA20AB-A387-4725-96F0-8FEDCA1A58D1}"/>
    <dgm:cxn modelId="{D4E07438-B46A-4C21-938F-BE384B7707A8}" srcId="{BC049BA6-D12B-4CBF-9BE8-53365B43D2FE}" destId="{BA85C7BF-FB73-4CBE-8F48-AA4CAAB4E08D}" srcOrd="3" destOrd="0" parTransId="{7412B8A4-BD73-460D-9E21-F7B9CB477A36}" sibTransId="{6390B5B6-BC0E-4CB1-A371-3EBC71CEC113}"/>
    <dgm:cxn modelId="{B3E71360-6AE7-43AD-8073-7D61365C245A}" srcId="{579263F3-45D0-4091-9D84-285B88E6628D}" destId="{BC049BA6-D12B-4CBF-9BE8-53365B43D2FE}" srcOrd="2" destOrd="0" parTransId="{D7ABFB3B-07FB-4D2F-AE09-2D588AE250C1}" sibTransId="{B29C97AE-BE04-426D-89DF-1B29793BFC3A}"/>
    <dgm:cxn modelId="{F70D5161-B4BA-49CE-A0BA-7E8DE496B4BD}" type="presOf" srcId="{E4208025-F978-4D34-BA74-DE00B13DA080}" destId="{24A2603C-476E-4A83-8A22-453DB9F33FB3}" srcOrd="0" destOrd="2" presId="urn:microsoft.com/office/officeart/2005/8/layout/hList1"/>
    <dgm:cxn modelId="{A4827446-BBCD-47AB-96B0-5B4CBFEB9136}" type="presOf" srcId="{0935E138-DB1E-40ED-AE96-0C55C323A28D}" destId="{FD98C889-AB3D-4026-A155-2F065DD116AD}" srcOrd="0" destOrd="1" presId="urn:microsoft.com/office/officeart/2005/8/layout/hList1"/>
    <dgm:cxn modelId="{B83B2C67-7C01-49F5-8954-2F502940E395}" type="presOf" srcId="{69F63ED6-7108-4ABA-B159-8926F96364E3}" destId="{24A2603C-476E-4A83-8A22-453DB9F33FB3}" srcOrd="0" destOrd="3" presId="urn:microsoft.com/office/officeart/2005/8/layout/hList1"/>
    <dgm:cxn modelId="{D2D9036A-4B24-4922-9FF4-CB0D36C384AE}" srcId="{93BA93AC-D3F9-44EF-B8B9-A1EE4827B216}" destId="{737379A3-C51C-437A-A4A8-661061F26165}" srcOrd="0" destOrd="0" parTransId="{EE902E47-FDF1-49C1-8AB8-7759FC605551}" sibTransId="{3FCF7C2C-CF8D-4C98-BA27-9D4AA54A3F60}"/>
    <dgm:cxn modelId="{38D3AA6A-30B7-42E2-87E5-E5B5B70F3FB6}" srcId="{5981B619-9143-4BA3-B78B-3D278F0FF6A3}" destId="{373582B3-310E-474F-8930-448383A80BEB}" srcOrd="1" destOrd="0" parTransId="{A84D5BE8-0894-4339-887D-260D6706809A}" sibTransId="{18F22C71-4736-4B76-9535-CD45CA0D4C35}"/>
    <dgm:cxn modelId="{95979B4C-FCDC-47F7-8A0B-60DBDE7CA952}" srcId="{BC049BA6-D12B-4CBF-9BE8-53365B43D2FE}" destId="{899AC572-D4AD-4661-8102-8C0320EDC872}" srcOrd="4" destOrd="0" parTransId="{26B467C3-A4E8-4047-93D6-8A40191BBA05}" sibTransId="{43B7FFB9-20F2-43AE-8C5A-CC2C06A20C43}"/>
    <dgm:cxn modelId="{0F150F4F-286D-47FC-8D5F-65A1039E5F52}" type="presOf" srcId="{8FDF4A9B-8136-4E08-AFE3-3F2A9E04BF06}" destId="{D396EB94-844E-4A26-82B5-6978A5012DAA}" srcOrd="0" destOrd="1" presId="urn:microsoft.com/office/officeart/2005/8/layout/hList1"/>
    <dgm:cxn modelId="{551BDE4F-5DFE-4F29-A672-2F03C0AAF9F1}" type="presOf" srcId="{5981B619-9143-4BA3-B78B-3D278F0FF6A3}" destId="{C1531F17-4A9E-4ED3-B1BA-C226B1141446}" srcOrd="0" destOrd="0" presId="urn:microsoft.com/office/officeart/2005/8/layout/hList1"/>
    <dgm:cxn modelId="{7F5C3A70-927F-4626-9B21-BE3F4553C58B}" srcId="{BC049BA6-D12B-4CBF-9BE8-53365B43D2FE}" destId="{34807700-5B7F-40D3-BF6F-A08553F40908}" srcOrd="0" destOrd="0" parTransId="{2ECF1BD2-F158-4EA2-8F58-5720CF5419B9}" sibTransId="{C131E1AA-6589-4A91-8F46-C1F5BEDFE6C6}"/>
    <dgm:cxn modelId="{29518C76-6062-4CF5-B787-7A8B9E3A8754}" srcId="{5981B619-9143-4BA3-B78B-3D278F0FF6A3}" destId="{E4208025-F978-4D34-BA74-DE00B13DA080}" srcOrd="2" destOrd="0" parTransId="{391A1FC9-1B89-4581-9CFB-8F6F44A7152E}" sibTransId="{9A554BD0-993A-4EFF-B59D-FF0C8D0C4008}"/>
    <dgm:cxn modelId="{3640CE7A-4CE0-4675-8A73-3C48DF809489}" srcId="{5981B619-9143-4BA3-B78B-3D278F0FF6A3}" destId="{0CFE7628-B76A-4761-8B41-818CC6B9462D}" srcOrd="0" destOrd="0" parTransId="{2881509A-DD3B-4E67-B3BA-1B4F6A633367}" sibTransId="{3CF2D452-F0AC-4C8E-8A2B-89E0DAFDE8D6}"/>
    <dgm:cxn modelId="{EB0DB87E-BBF4-4681-AC76-781DEF9085A2}" type="presOf" srcId="{BC049BA6-D12B-4CBF-9BE8-53365B43D2FE}" destId="{8B02E397-4155-41C9-88B8-19608388EB15}" srcOrd="0" destOrd="0" presId="urn:microsoft.com/office/officeart/2005/8/layout/hList1"/>
    <dgm:cxn modelId="{AA17A47F-7170-45F4-9A98-0953A9CB8B45}" srcId="{BC049BA6-D12B-4CBF-9BE8-53365B43D2FE}" destId="{25F1B589-C83B-41F9-BDF6-78C781A05C2E}" srcOrd="2" destOrd="0" parTransId="{417743E7-A232-4F40-A156-A24488869948}" sibTransId="{A56DF163-14B8-4C5C-AFC9-C8A9E816B294}"/>
    <dgm:cxn modelId="{16181E89-02BE-4236-AC05-A2DF13CD0691}" srcId="{B21913A6-162A-46F9-A3FE-12B04CF2D8CB}" destId="{8A51A264-FC7E-4E16-99B0-5E740201363D}" srcOrd="0" destOrd="0" parTransId="{64E89292-633A-4CF0-8863-5F0D04D20E91}" sibTransId="{264CB5F1-0006-46D6-ADB8-594997A00E81}"/>
    <dgm:cxn modelId="{79B1BC8B-2FEE-4156-AF19-6A1B7972C5A7}" type="presOf" srcId="{34807700-5B7F-40D3-BF6F-A08553F40908}" destId="{D396EB94-844E-4A26-82B5-6978A5012DAA}" srcOrd="0" destOrd="0" presId="urn:microsoft.com/office/officeart/2005/8/layout/hList1"/>
    <dgm:cxn modelId="{1378038C-DBEB-4598-9942-1EA969EFAACA}" type="presOf" srcId="{373582B3-310E-474F-8930-448383A80BEB}" destId="{24A2603C-476E-4A83-8A22-453DB9F33FB3}" srcOrd="0" destOrd="1" presId="urn:microsoft.com/office/officeart/2005/8/layout/hList1"/>
    <dgm:cxn modelId="{62E3A090-FE7B-437A-B3F3-173018DC0DD2}" type="presOf" srcId="{B21913A6-162A-46F9-A3FE-12B04CF2D8CB}" destId="{DF92299D-801D-4A9F-A343-F5E23D88E764}" srcOrd="0" destOrd="0" presId="urn:microsoft.com/office/officeart/2005/8/layout/hList1"/>
    <dgm:cxn modelId="{1CCC4899-62E8-4557-96C5-5A5A2A5B161A}" srcId="{BC049BA6-D12B-4CBF-9BE8-53365B43D2FE}" destId="{9D890246-48A5-4E69-9DCB-6E0451D74D6D}" srcOrd="5" destOrd="0" parTransId="{7ADC4774-C680-40FE-8049-86355EDB9297}" sibTransId="{E7C8CA2D-D7A0-4E59-8D22-91D0C6044647}"/>
    <dgm:cxn modelId="{80BBB19E-25F5-4D31-987E-ED0F1730C91D}" type="presOf" srcId="{579263F3-45D0-4091-9D84-285B88E6628D}" destId="{CB0CA84A-9A3B-4BD6-A3BD-C9F3A3594EED}" srcOrd="0" destOrd="0" presId="urn:microsoft.com/office/officeart/2005/8/layout/hList1"/>
    <dgm:cxn modelId="{3583DF9F-D4B6-472C-87DA-081B2B7CF9EA}" srcId="{BC049BA6-D12B-4CBF-9BE8-53365B43D2FE}" destId="{8FDF4A9B-8136-4E08-AFE3-3F2A9E04BF06}" srcOrd="1" destOrd="0" parTransId="{94278675-3352-459E-BD32-507E901E6B73}" sibTransId="{E3A03E6F-491D-4CBD-8B94-5209BC64E11F}"/>
    <dgm:cxn modelId="{964321A4-4C42-4B1A-B4B3-755BF9A079C5}" type="presOf" srcId="{0CFE7628-B76A-4761-8B41-818CC6B9462D}" destId="{24A2603C-476E-4A83-8A22-453DB9F33FB3}" srcOrd="0" destOrd="0" presId="urn:microsoft.com/office/officeart/2005/8/layout/hList1"/>
    <dgm:cxn modelId="{FB8649AA-C2B3-4C66-91DE-7E6074103A2A}" type="presOf" srcId="{BA85C7BF-FB73-4CBE-8F48-AA4CAAB4E08D}" destId="{D396EB94-844E-4A26-82B5-6978A5012DAA}" srcOrd="0" destOrd="3" presId="urn:microsoft.com/office/officeart/2005/8/layout/hList1"/>
    <dgm:cxn modelId="{F6AEDAB0-EA27-4A6C-B3C7-C1EF71EAB52B}" type="presOf" srcId="{737379A3-C51C-437A-A4A8-661061F26165}" destId="{FD98C889-AB3D-4026-A155-2F065DD116AD}" srcOrd="0" destOrd="0" presId="urn:microsoft.com/office/officeart/2005/8/layout/hList1"/>
    <dgm:cxn modelId="{0BF633BA-E1C2-4875-AB5E-5DD2509C9E07}" srcId="{5981B619-9143-4BA3-B78B-3D278F0FF6A3}" destId="{69F63ED6-7108-4ABA-B159-8926F96364E3}" srcOrd="3" destOrd="0" parTransId="{C75FAAC7-08D6-4ED2-A8DD-F813A47486FB}" sibTransId="{D4733397-A392-4026-9390-2343C950DF19}"/>
    <dgm:cxn modelId="{D47ED3C7-34E9-4914-842A-EE921A340832}" type="presOf" srcId="{9D890246-48A5-4E69-9DCB-6E0451D74D6D}" destId="{D396EB94-844E-4A26-82B5-6978A5012DAA}" srcOrd="0" destOrd="5" presId="urn:microsoft.com/office/officeart/2005/8/layout/hList1"/>
    <dgm:cxn modelId="{82A65BC9-73D4-4689-9B2C-D5C431A77F9E}" type="presOf" srcId="{93BA93AC-D3F9-44EF-B8B9-A1EE4827B216}" destId="{22237E83-0705-42AF-A1F4-DC9C464F0AEA}" srcOrd="0" destOrd="0" presId="urn:microsoft.com/office/officeart/2005/8/layout/hList1"/>
    <dgm:cxn modelId="{429894DD-1BD1-45C9-B168-939553DD916D}" srcId="{579263F3-45D0-4091-9D84-285B88E6628D}" destId="{93BA93AC-D3F9-44EF-B8B9-A1EE4827B216}" srcOrd="0" destOrd="0" parTransId="{3A3D329B-67C3-4418-8B1F-30192779C6D5}" sibTransId="{1B749F4F-EC26-4784-A566-98354D11FE8A}"/>
    <dgm:cxn modelId="{ECE15EE0-611F-442D-B3A9-B5E2521F18C5}" type="presOf" srcId="{8A51A264-FC7E-4E16-99B0-5E740201363D}" destId="{ACF0EF0B-B8C5-4EB9-B53D-FF02B2A11659}" srcOrd="0" destOrd="0" presId="urn:microsoft.com/office/officeart/2005/8/layout/hList1"/>
    <dgm:cxn modelId="{CAD11DEE-A3EC-4903-AA6B-52770CA48607}" type="presOf" srcId="{899AC572-D4AD-4661-8102-8C0320EDC872}" destId="{D396EB94-844E-4A26-82B5-6978A5012DAA}" srcOrd="0" destOrd="4" presId="urn:microsoft.com/office/officeart/2005/8/layout/hList1"/>
    <dgm:cxn modelId="{863CEEEF-D9F0-4023-9ABB-FED5812233DA}" srcId="{93BA93AC-D3F9-44EF-B8B9-A1EE4827B216}" destId="{0935E138-DB1E-40ED-AE96-0C55C323A28D}" srcOrd="1" destOrd="0" parTransId="{25477EFE-0EFB-40FA-BC9F-C49898AF4887}" sibTransId="{C4220E74-85F1-4779-AEE4-A146F39BC761}"/>
    <dgm:cxn modelId="{76B79C9D-E462-477D-970E-64D61C1E8049}" type="presParOf" srcId="{CB0CA84A-9A3B-4BD6-A3BD-C9F3A3594EED}" destId="{E6A44796-D434-49FA-AF5A-494301155117}" srcOrd="0" destOrd="0" presId="urn:microsoft.com/office/officeart/2005/8/layout/hList1"/>
    <dgm:cxn modelId="{4EE900B7-D340-4F0A-B75E-47E87A337592}" type="presParOf" srcId="{E6A44796-D434-49FA-AF5A-494301155117}" destId="{22237E83-0705-42AF-A1F4-DC9C464F0AEA}" srcOrd="0" destOrd="0" presId="urn:microsoft.com/office/officeart/2005/8/layout/hList1"/>
    <dgm:cxn modelId="{EDE26EE6-2F3F-4701-8E69-8CD4D7F860C3}" type="presParOf" srcId="{E6A44796-D434-49FA-AF5A-494301155117}" destId="{FD98C889-AB3D-4026-A155-2F065DD116AD}" srcOrd="1" destOrd="0" presId="urn:microsoft.com/office/officeart/2005/8/layout/hList1"/>
    <dgm:cxn modelId="{C68B4189-3379-465D-B1ED-4D6E2F9D866C}" type="presParOf" srcId="{CB0CA84A-9A3B-4BD6-A3BD-C9F3A3594EED}" destId="{2E1A28B3-2A93-402B-AC35-2564BDF6D031}" srcOrd="1" destOrd="0" presId="urn:microsoft.com/office/officeart/2005/8/layout/hList1"/>
    <dgm:cxn modelId="{16EE03D8-AADF-4A62-9FCF-CC86FC681366}" type="presParOf" srcId="{CB0CA84A-9A3B-4BD6-A3BD-C9F3A3594EED}" destId="{D45F7502-5034-47DE-BC89-06121874B3C0}" srcOrd="2" destOrd="0" presId="urn:microsoft.com/office/officeart/2005/8/layout/hList1"/>
    <dgm:cxn modelId="{BC1E74D7-02FA-4CBF-96C5-2E40DDA534AE}" type="presParOf" srcId="{D45F7502-5034-47DE-BC89-06121874B3C0}" destId="{C1531F17-4A9E-4ED3-B1BA-C226B1141446}" srcOrd="0" destOrd="0" presId="urn:microsoft.com/office/officeart/2005/8/layout/hList1"/>
    <dgm:cxn modelId="{4E97257E-F0EA-43C1-A551-5C4873F7558E}" type="presParOf" srcId="{D45F7502-5034-47DE-BC89-06121874B3C0}" destId="{24A2603C-476E-4A83-8A22-453DB9F33FB3}" srcOrd="1" destOrd="0" presId="urn:microsoft.com/office/officeart/2005/8/layout/hList1"/>
    <dgm:cxn modelId="{C9F48C3B-0B75-49E9-8770-40FDEAD31799}" type="presParOf" srcId="{CB0CA84A-9A3B-4BD6-A3BD-C9F3A3594EED}" destId="{238C9762-2BCF-4569-B6F4-2A4A71AFE644}" srcOrd="3" destOrd="0" presId="urn:microsoft.com/office/officeart/2005/8/layout/hList1"/>
    <dgm:cxn modelId="{94ED3416-7306-420F-AFA8-CC61D9F8F341}" type="presParOf" srcId="{CB0CA84A-9A3B-4BD6-A3BD-C9F3A3594EED}" destId="{E710CCDF-7A29-4991-8F3E-1E910C54E90F}" srcOrd="4" destOrd="0" presId="urn:microsoft.com/office/officeart/2005/8/layout/hList1"/>
    <dgm:cxn modelId="{4E6ADC64-F664-40D9-84F6-A0C4E3733812}" type="presParOf" srcId="{E710CCDF-7A29-4991-8F3E-1E910C54E90F}" destId="{8B02E397-4155-41C9-88B8-19608388EB15}" srcOrd="0" destOrd="0" presId="urn:microsoft.com/office/officeart/2005/8/layout/hList1"/>
    <dgm:cxn modelId="{3CFA5DBC-68EA-4076-99E7-4B2E6470F630}" type="presParOf" srcId="{E710CCDF-7A29-4991-8F3E-1E910C54E90F}" destId="{D396EB94-844E-4A26-82B5-6978A5012DAA}" srcOrd="1" destOrd="0" presId="urn:microsoft.com/office/officeart/2005/8/layout/hList1"/>
    <dgm:cxn modelId="{C48CD8D9-FAD8-4E1B-A461-257F0F15FD55}" type="presParOf" srcId="{CB0CA84A-9A3B-4BD6-A3BD-C9F3A3594EED}" destId="{0250952F-82EB-4FBA-83EC-FB723E969C2E}" srcOrd="5" destOrd="0" presId="urn:microsoft.com/office/officeart/2005/8/layout/hList1"/>
    <dgm:cxn modelId="{138B7F32-5FC1-4649-984B-94DA590D33C9}" type="presParOf" srcId="{CB0CA84A-9A3B-4BD6-A3BD-C9F3A3594EED}" destId="{0214734B-4EF7-46DF-AC6F-DAAD20944AAF}" srcOrd="6" destOrd="0" presId="urn:microsoft.com/office/officeart/2005/8/layout/hList1"/>
    <dgm:cxn modelId="{4F3A7BFA-8C47-4A1B-9046-F753BBB7E059}" type="presParOf" srcId="{0214734B-4EF7-46DF-AC6F-DAAD20944AAF}" destId="{DF92299D-801D-4A9F-A343-F5E23D88E764}" srcOrd="0" destOrd="0" presId="urn:microsoft.com/office/officeart/2005/8/layout/hList1"/>
    <dgm:cxn modelId="{1DF0D8F8-8C29-4728-ACB5-48AA07D69014}" type="presParOf" srcId="{0214734B-4EF7-46DF-AC6F-DAAD20944AAF}" destId="{ACF0EF0B-B8C5-4EB9-B53D-FF02B2A1165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CBD1FD-E6D4-4DE6-8AC0-E1827A358469}">
      <dsp:nvSpPr>
        <dsp:cNvPr id="0" name=""/>
        <dsp:cNvSpPr/>
      </dsp:nvSpPr>
      <dsp:spPr>
        <a:xfrm flipV="1">
          <a:off x="0" y="794945"/>
          <a:ext cx="10058399" cy="370654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57DCAA-767A-477F-87CA-BA0FC625FEF4}">
      <dsp:nvSpPr>
        <dsp:cNvPr id="0" name=""/>
        <dsp:cNvSpPr/>
      </dsp:nvSpPr>
      <dsp:spPr>
        <a:xfrm>
          <a:off x="190503" y="1219004"/>
          <a:ext cx="4539493" cy="2961032"/>
        </a:xfrm>
        <a:prstGeom prst="roundRect">
          <a:avLst>
            <a:gd name="adj" fmla="val 10000"/>
          </a:avLst>
        </a:prstGeom>
        <a:solidFill>
          <a:schemeClr val="bg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75FDBC-C03B-4389-9BB6-A82F703CE090}">
      <dsp:nvSpPr>
        <dsp:cNvPr id="0" name=""/>
        <dsp:cNvSpPr/>
      </dsp:nvSpPr>
      <dsp:spPr>
        <a:xfrm rot="10800000">
          <a:off x="851557" y="787873"/>
          <a:ext cx="3684085" cy="565788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Missing Values</a:t>
          </a:r>
        </a:p>
      </dsp:txBody>
      <dsp:txXfrm rot="10800000">
        <a:off x="868957" y="787873"/>
        <a:ext cx="3649285" cy="548388"/>
      </dsp:txXfrm>
    </dsp:sp>
    <dsp:sp modelId="{177E4A43-8364-4FBC-B640-DEDC809652F8}">
      <dsp:nvSpPr>
        <dsp:cNvPr id="0" name=""/>
        <dsp:cNvSpPr/>
      </dsp:nvSpPr>
      <dsp:spPr>
        <a:xfrm>
          <a:off x="5184686" y="1560712"/>
          <a:ext cx="4541077" cy="261932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1CA8DF-9C9A-4D3F-9419-E04C1692E965}">
      <dsp:nvSpPr>
        <dsp:cNvPr id="0" name=""/>
        <dsp:cNvSpPr/>
      </dsp:nvSpPr>
      <dsp:spPr>
        <a:xfrm rot="10800000">
          <a:off x="5416636" y="715309"/>
          <a:ext cx="3684085" cy="531441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Uniqueness across features</a:t>
          </a:r>
        </a:p>
      </dsp:txBody>
      <dsp:txXfrm rot="10800000">
        <a:off x="5432980" y="715309"/>
        <a:ext cx="3651397" cy="5150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237E83-0705-42AF-A1F4-DC9C464F0AEA}">
      <dsp:nvSpPr>
        <dsp:cNvPr id="0" name=""/>
        <dsp:cNvSpPr/>
      </dsp:nvSpPr>
      <dsp:spPr>
        <a:xfrm>
          <a:off x="3781" y="315004"/>
          <a:ext cx="2273944" cy="820861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Location features</a:t>
          </a:r>
        </a:p>
      </dsp:txBody>
      <dsp:txXfrm>
        <a:off x="3781" y="315004"/>
        <a:ext cx="2273944" cy="820861"/>
      </dsp:txXfrm>
    </dsp:sp>
    <dsp:sp modelId="{FD98C889-AB3D-4026-A155-2F065DD116AD}">
      <dsp:nvSpPr>
        <dsp:cNvPr id="0" name=""/>
        <dsp:cNvSpPr/>
      </dsp:nvSpPr>
      <dsp:spPr>
        <a:xfrm>
          <a:off x="325" y="1155038"/>
          <a:ext cx="2273944" cy="2309917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Latitude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Longitude</a:t>
          </a:r>
        </a:p>
      </dsp:txBody>
      <dsp:txXfrm>
        <a:off x="325" y="1155038"/>
        <a:ext cx="2273944" cy="2309917"/>
      </dsp:txXfrm>
    </dsp:sp>
    <dsp:sp modelId="{C1531F17-4A9E-4ED3-B1BA-C226B1141446}">
      <dsp:nvSpPr>
        <dsp:cNvPr id="0" name=""/>
        <dsp:cNvSpPr/>
      </dsp:nvSpPr>
      <dsp:spPr>
        <a:xfrm>
          <a:off x="2596078" y="315004"/>
          <a:ext cx="2273944" cy="820861"/>
        </a:xfrm>
        <a:prstGeom prst="rect">
          <a:avLst/>
        </a:prstGeom>
        <a:solidFill>
          <a:schemeClr val="accent1">
            <a:shade val="50000"/>
            <a:hueOff val="-361985"/>
            <a:satOff val="-4973"/>
            <a:lumOff val="23352"/>
            <a:alphaOff val="0"/>
          </a:schemeClr>
        </a:solidFill>
        <a:ln w="15875" cap="flat" cmpd="sng" algn="ctr">
          <a:solidFill>
            <a:schemeClr val="accent1">
              <a:shade val="50000"/>
              <a:hueOff val="-361985"/>
              <a:satOff val="-4973"/>
              <a:lumOff val="233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Date and Time features</a:t>
          </a:r>
        </a:p>
      </dsp:txBody>
      <dsp:txXfrm>
        <a:off x="2596078" y="315004"/>
        <a:ext cx="2273944" cy="820861"/>
      </dsp:txXfrm>
    </dsp:sp>
    <dsp:sp modelId="{24A2603C-476E-4A83-8A22-453DB9F33FB3}">
      <dsp:nvSpPr>
        <dsp:cNvPr id="0" name=""/>
        <dsp:cNvSpPr/>
      </dsp:nvSpPr>
      <dsp:spPr>
        <a:xfrm>
          <a:off x="2596078" y="1135866"/>
          <a:ext cx="2273944" cy="2309917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Application Date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Issue Date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Final Date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Expiration Date</a:t>
          </a:r>
        </a:p>
      </dsp:txBody>
      <dsp:txXfrm>
        <a:off x="2596078" y="1135866"/>
        <a:ext cx="2273944" cy="2309917"/>
      </dsp:txXfrm>
    </dsp:sp>
    <dsp:sp modelId="{8B02E397-4155-41C9-88B8-19608388EB15}">
      <dsp:nvSpPr>
        <dsp:cNvPr id="0" name=""/>
        <dsp:cNvSpPr/>
      </dsp:nvSpPr>
      <dsp:spPr>
        <a:xfrm>
          <a:off x="5188376" y="315004"/>
          <a:ext cx="2273944" cy="820861"/>
        </a:xfrm>
        <a:prstGeom prst="rect">
          <a:avLst/>
        </a:prstGeom>
        <a:solidFill>
          <a:schemeClr val="accent5"/>
        </a:solidFill>
        <a:ln w="15875" cap="flat" cmpd="sng" algn="ctr">
          <a:solidFill>
            <a:schemeClr val="accent1">
              <a:shade val="50000"/>
              <a:hueOff val="-723970"/>
              <a:satOff val="-9945"/>
              <a:lumOff val="4670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Categorical and Numerical</a:t>
          </a:r>
        </a:p>
      </dsp:txBody>
      <dsp:txXfrm>
        <a:off x="5188376" y="315004"/>
        <a:ext cx="2273944" cy="820861"/>
      </dsp:txXfrm>
    </dsp:sp>
    <dsp:sp modelId="{D396EB94-844E-4A26-82B5-6978A5012DAA}">
      <dsp:nvSpPr>
        <dsp:cNvPr id="0" name=""/>
        <dsp:cNvSpPr/>
      </dsp:nvSpPr>
      <dsp:spPr>
        <a:xfrm>
          <a:off x="5188376" y="1135866"/>
          <a:ext cx="2273944" cy="2309917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App/Permit no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Permit Type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Action Type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Work Type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Contractor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Applicants Name(opt)</a:t>
          </a:r>
        </a:p>
      </dsp:txBody>
      <dsp:txXfrm>
        <a:off x="5188376" y="1135866"/>
        <a:ext cx="2273944" cy="2309917"/>
      </dsp:txXfrm>
    </dsp:sp>
    <dsp:sp modelId="{DF92299D-801D-4A9F-A343-F5E23D88E764}">
      <dsp:nvSpPr>
        <dsp:cNvPr id="0" name=""/>
        <dsp:cNvSpPr/>
      </dsp:nvSpPr>
      <dsp:spPr>
        <a:xfrm>
          <a:off x="7780673" y="315004"/>
          <a:ext cx="2273944" cy="820861"/>
        </a:xfrm>
        <a:prstGeom prst="rect">
          <a:avLst/>
        </a:prstGeom>
        <a:solidFill>
          <a:schemeClr val="accent1">
            <a:shade val="50000"/>
            <a:hueOff val="-361985"/>
            <a:satOff val="-4973"/>
            <a:lumOff val="23352"/>
            <a:alphaOff val="0"/>
          </a:schemeClr>
        </a:solidFill>
        <a:ln w="15875" cap="flat" cmpd="sng" algn="ctr">
          <a:solidFill>
            <a:schemeClr val="accent1">
              <a:shade val="50000"/>
              <a:hueOff val="-361985"/>
              <a:satOff val="-4973"/>
              <a:lumOff val="233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Text Feature</a:t>
          </a:r>
        </a:p>
      </dsp:txBody>
      <dsp:txXfrm>
        <a:off x="7780673" y="315004"/>
        <a:ext cx="2273944" cy="820861"/>
      </dsp:txXfrm>
    </dsp:sp>
    <dsp:sp modelId="{ACF0EF0B-B8C5-4EB9-B53D-FF02B2A11659}">
      <dsp:nvSpPr>
        <dsp:cNvPr id="0" name=""/>
        <dsp:cNvSpPr/>
      </dsp:nvSpPr>
      <dsp:spPr>
        <a:xfrm>
          <a:off x="7780673" y="1135866"/>
          <a:ext cx="2273944" cy="2309917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Description</a:t>
          </a:r>
        </a:p>
      </dsp:txBody>
      <dsp:txXfrm>
        <a:off x="7780673" y="1135866"/>
        <a:ext cx="2273944" cy="23099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4/16/2021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4/16/2021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4/16/2021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4/16/2021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4/16/2021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4/16/2021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ZS Associates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Data Science</a:t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Building Permit Status Classification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6CCE4-6BFF-4E96-8152-78B549333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Text Data[1]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89351A-7D0F-4C5E-BBA4-358A4B68CE81}"/>
              </a:ext>
            </a:extLst>
          </p:cNvPr>
          <p:cNvSpPr txBox="1"/>
          <p:nvPr/>
        </p:nvSpPr>
        <p:spPr>
          <a:xfrm>
            <a:off x="1285187" y="5341085"/>
            <a:ext cx="499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TF-IDF with max features 20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32B688-1E86-40D2-A305-63F6B79AC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498" y="2113805"/>
            <a:ext cx="4766806" cy="3006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BD9B4C-C5B3-4B92-A75D-07801A19F53F}"/>
              </a:ext>
            </a:extLst>
          </p:cNvPr>
          <p:cNvSpPr txBox="1"/>
          <p:nvPr/>
        </p:nvSpPr>
        <p:spPr>
          <a:xfrm>
            <a:off x="6686053" y="5341085"/>
            <a:ext cx="4621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TF-IDF with max features 50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6C85B20-6632-4413-813A-371219B957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7280" y="2113805"/>
            <a:ext cx="4677355" cy="3006836"/>
          </a:xfrm>
        </p:spPr>
      </p:pic>
    </p:spTree>
    <p:extLst>
      <p:ext uri="{BB962C8B-B14F-4D97-AF65-F5344CB8AC3E}">
        <p14:creationId xmlns:p14="http://schemas.microsoft.com/office/powerpoint/2010/main" val="1067062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AE9BD-5B65-4F73-9EA9-411D295C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522946"/>
          </a:xfrm>
        </p:spPr>
        <p:txBody>
          <a:bodyPr/>
          <a:lstStyle/>
          <a:p>
            <a:r>
              <a:rPr lang="en-US" dirty="0"/>
              <a:t>Catboost makes Best Choice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625F5-B413-4A14-845A-44E4F3878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  Handles Multiple types of features: Text data, categorical variables, Numerical data 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  Handles Missing Values: Missing numerical with min, max and Missing Text as ‘’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  Robust: Reduces need for extensive hyperparameters tuning.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  Can be optimized with Randomized search to get optimal Hyperparameter.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981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46F46-594E-4461-B2B9-14CD5DD59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Catboost Results 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03E2472-35EF-4ED4-8C45-AFFB346169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3621" y="1992695"/>
            <a:ext cx="4975049" cy="4023093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2DE0CB-9F89-41DF-B803-371FC489B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767" y="2122542"/>
            <a:ext cx="5294300" cy="389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908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D4023-CB11-42E5-8260-8F676D923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Model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DDCE3F-57F1-47F8-91C0-3F97BA651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1" y="1973179"/>
            <a:ext cx="4852264" cy="3008612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620070-215C-48BF-870A-E2FC46AC5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42457" y="1973179"/>
            <a:ext cx="5820587" cy="30086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B69094-8F4C-4DDB-BC2B-499852212F53}"/>
              </a:ext>
            </a:extLst>
          </p:cNvPr>
          <p:cNvSpPr txBox="1"/>
          <p:nvPr/>
        </p:nvSpPr>
        <p:spPr>
          <a:xfrm>
            <a:off x="1097280" y="5351878"/>
            <a:ext cx="4745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Glove + LSTM Epochs 5 to 100, Accuracy: achieved 85 to 90%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BFF81-333C-40C9-B99A-BDA6ECBDD02F}"/>
              </a:ext>
            </a:extLst>
          </p:cNvPr>
          <p:cNvSpPr txBox="1"/>
          <p:nvPr/>
        </p:nvSpPr>
        <p:spPr>
          <a:xfrm>
            <a:off x="6242457" y="5409398"/>
            <a:ext cx="5644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Glove + BiLSTM Epoch 5 to 100  91%  </a:t>
            </a:r>
          </a:p>
        </p:txBody>
      </p:sp>
    </p:spTree>
    <p:extLst>
      <p:ext uri="{BB962C8B-B14F-4D97-AF65-F5344CB8AC3E}">
        <p14:creationId xmlns:p14="http://schemas.microsoft.com/office/powerpoint/2010/main" val="4001916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922A-E260-439A-8D2E-6009247E5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and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A9527-8BA7-4CA7-BCD3-BBEE1F125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Location data was unable to process using DBSCAN.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TF-IDF was unable to compute due to expensive computation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EDA and Feature Engineer can be further analyze for diagnosis.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Other ML algorithm can be explored to achieve better performance and computations.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Deep Learning can be used by combining text and other features.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Why ?? Is it Elasticity, Zoning  </a:t>
            </a:r>
          </a:p>
        </p:txBody>
      </p:sp>
    </p:spTree>
    <p:extLst>
      <p:ext uri="{BB962C8B-B14F-4D97-AF65-F5344CB8AC3E}">
        <p14:creationId xmlns:p14="http://schemas.microsoft.com/office/powerpoint/2010/main" val="2934954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3282-6D08-4911-8C6B-0DFE5566F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Summary &amp; Take away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58EA4-FE2C-4968-B9C8-9089C20B4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5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 Build workflow for feature engineering of Multiple Data types</a:t>
            </a:r>
          </a:p>
          <a:p>
            <a:pPr>
              <a:buClr>
                <a:schemeClr val="accent5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 Used KNN and TF-IDF for Locational and Text features conversion.</a:t>
            </a:r>
          </a:p>
          <a:p>
            <a:pPr>
              <a:buClr>
                <a:schemeClr val="accent5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 Build Catboost model as its outperforms various ML algorithms and shown accuracy of model.</a:t>
            </a:r>
          </a:p>
          <a:p>
            <a:pPr>
              <a:buClr>
                <a:schemeClr val="accent5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 Used Glove embedding and LSTM, BiLSTM to bring language modeling capability in future.</a:t>
            </a:r>
          </a:p>
          <a:p>
            <a:pPr>
              <a:buClr>
                <a:schemeClr val="accent5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 Identified keyholes which can be furnished.</a:t>
            </a:r>
          </a:p>
          <a:p>
            <a:pPr>
              <a:buClr>
                <a:schemeClr val="accent5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 We summarize various class distribution using Explainer Dashboard.</a:t>
            </a:r>
          </a:p>
          <a:p>
            <a:pPr>
              <a:buClr>
                <a:schemeClr val="accent5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 Explainer Dashboard Demo !!</a:t>
            </a:r>
          </a:p>
        </p:txBody>
      </p:sp>
    </p:spTree>
    <p:extLst>
      <p:ext uri="{BB962C8B-B14F-4D97-AF65-F5344CB8AC3E}">
        <p14:creationId xmlns:p14="http://schemas.microsoft.com/office/powerpoint/2010/main" val="287199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4F7E3-4162-4E3B-9D1C-FE5D20EFE9BD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133600" y="758825"/>
            <a:ext cx="10058400" cy="3565525"/>
          </a:xfrm>
        </p:spPr>
        <p:txBody>
          <a:bodyPr/>
          <a:lstStyle/>
          <a:p>
            <a:r>
              <a:rPr lang="en-US" dirty="0"/>
              <a:t>QA</a:t>
            </a:r>
          </a:p>
        </p:txBody>
      </p:sp>
    </p:spTree>
    <p:extLst>
      <p:ext uri="{BB962C8B-B14F-4D97-AF65-F5344CB8AC3E}">
        <p14:creationId xmlns:p14="http://schemas.microsoft.com/office/powerpoint/2010/main" val="1980756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DE250-9431-4B43-B3FF-4DA0CAFE7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Index</a:t>
            </a:r>
            <a:r>
              <a:rPr lang="en-US" dirty="0"/>
              <a:t>		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B77954F-C1B2-4A64-9CFF-7E5DBCB19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Dataset to Explore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Features to Engineered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Locational observation                     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Features from Locational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Date Time Conversion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Handling Text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Catboost makes Best Choice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Catboost Results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Deep Learning Model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Challenges and Improvement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Summary &amp; Takeaway</a:t>
            </a:r>
          </a:p>
        </p:txBody>
      </p:sp>
    </p:spTree>
    <p:extLst>
      <p:ext uri="{BB962C8B-B14F-4D97-AF65-F5344CB8AC3E}">
        <p14:creationId xmlns:p14="http://schemas.microsoft.com/office/powerpoint/2010/main" val="240710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E634E5-7779-4368-96D1-C1B957E85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to Explore</a:t>
            </a:r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8FD96C35-FA75-46D7-86FE-78310AC7D8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3541808"/>
              </p:ext>
            </p:extLst>
          </p:nvPr>
        </p:nvGraphicFramePr>
        <p:xfrm>
          <a:off x="1097280" y="1499870"/>
          <a:ext cx="10058400" cy="4180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3013DEE-D37C-4BBD-A0E0-69A4B1AACF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7281" y="2950627"/>
            <a:ext cx="4531994" cy="290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86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2DA6B-471D-46F4-8CCF-63B853733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to Explore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946E00D-C365-465E-8077-29033E420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2150" y="2088456"/>
            <a:ext cx="4720684" cy="33530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36AB3C-1430-4524-827F-F56272690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2085737"/>
            <a:ext cx="4674871" cy="32482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C6CD9E-CF2B-40AF-8B64-0E1FE38BE22E}"/>
              </a:ext>
            </a:extLst>
          </p:cNvPr>
          <p:cNvSpPr txBox="1"/>
          <p:nvPr/>
        </p:nvSpPr>
        <p:spPr>
          <a:xfrm>
            <a:off x="1943100" y="5543550"/>
            <a:ext cx="415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Category count plot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09E44E-706E-4710-A9E7-6BF4FEF3CDF3}"/>
              </a:ext>
            </a:extLst>
          </p:cNvPr>
          <p:cNvSpPr txBox="1"/>
          <p:nvPr/>
        </p:nvSpPr>
        <p:spPr>
          <a:xfrm>
            <a:off x="6286500" y="5543550"/>
            <a:ext cx="359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Permit type </a:t>
            </a:r>
          </a:p>
        </p:txBody>
      </p:sp>
    </p:spTree>
    <p:extLst>
      <p:ext uri="{BB962C8B-B14F-4D97-AF65-F5344CB8AC3E}">
        <p14:creationId xmlns:p14="http://schemas.microsoft.com/office/powerpoint/2010/main" val="2292571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474FF-897C-43FA-972A-DA60D68E8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to Engineered		 </a:t>
            </a:r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570D00B7-5E58-4312-9D7B-B2930CF7BC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7565077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57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61EB0-97EE-4C7C-8398-AEFC26960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Locational observation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2EEC3D4-CCAD-4CB7-80B9-95D496EB1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0227" y="2037079"/>
            <a:ext cx="1721845" cy="3478197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D48F75-00B4-4835-AADB-996464C44D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67" r="6929"/>
          <a:stretch/>
        </p:blipFill>
        <p:spPr>
          <a:xfrm>
            <a:off x="3425349" y="2037079"/>
            <a:ext cx="1869440" cy="34781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0238585-1DCF-4E0B-910D-3499B7A72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334" y="2037079"/>
            <a:ext cx="1793575" cy="34781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D4DFBB-289C-4EA0-AA29-33000510A8C0}"/>
              </a:ext>
            </a:extLst>
          </p:cNvPr>
          <p:cNvSpPr txBox="1"/>
          <p:nvPr/>
        </p:nvSpPr>
        <p:spPr>
          <a:xfrm>
            <a:off x="1254887" y="5612988"/>
            <a:ext cx="1721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0-100 Locations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657E6E-30CB-4CDD-9FA8-B3667DFB17B3}"/>
              </a:ext>
            </a:extLst>
          </p:cNvPr>
          <p:cNvSpPr txBox="1"/>
          <p:nvPr/>
        </p:nvSpPr>
        <p:spPr>
          <a:xfrm>
            <a:off x="3302009" y="5643766"/>
            <a:ext cx="1945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101-300 Locations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A06392-E220-4051-B1EA-6CD3E1584DB8}"/>
              </a:ext>
            </a:extLst>
          </p:cNvPr>
          <p:cNvSpPr txBox="1"/>
          <p:nvPr/>
        </p:nvSpPr>
        <p:spPr>
          <a:xfrm>
            <a:off x="5751275" y="5643766"/>
            <a:ext cx="2015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400 – 700 Locations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1ECFDA-0906-49A9-BFE2-CC158018E9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1262" y="2037079"/>
            <a:ext cx="2582202" cy="35584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B364A9-E5B4-448F-B5EF-7EBCE0095749}"/>
              </a:ext>
            </a:extLst>
          </p:cNvPr>
          <p:cNvSpPr txBox="1"/>
          <p:nvPr/>
        </p:nvSpPr>
        <p:spPr>
          <a:xfrm>
            <a:off x="8431729" y="5612988"/>
            <a:ext cx="1443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Permit Issued vs Categorical </a:t>
            </a:r>
          </a:p>
        </p:txBody>
      </p:sp>
    </p:spTree>
    <p:extLst>
      <p:ext uri="{BB962C8B-B14F-4D97-AF65-F5344CB8AC3E}">
        <p14:creationId xmlns:p14="http://schemas.microsoft.com/office/powerpoint/2010/main" val="3447208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9542E-1B1A-4E61-AB8D-DFD14CA25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from Locational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E2C8BD-3F0C-4B01-ABC2-9FF9AEA0BB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b="1" dirty="0"/>
              <a:t>Clustering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tx1"/>
                </a:solidFill>
              </a:rPr>
              <a:t>KMeans</a:t>
            </a:r>
            <a:r>
              <a:rPr lang="en-US" dirty="0">
                <a:solidFill>
                  <a:schemeClr val="tx1"/>
                </a:solidFill>
              </a:rPr>
              <a:t> : Easy to Manifest shown in figure.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DBSCAN: Gives better results but computationally expensive.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 Used 10 Clusters 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CD31A3D-3F78-41A2-AF4C-E851DF28F3A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307889"/>
            <a:ext cx="4640262" cy="337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897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8E2C-BF9E-491E-9EF1-F7C5AF91A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07600" cy="987240"/>
          </a:xfrm>
        </p:spPr>
        <p:txBody>
          <a:bodyPr/>
          <a:lstStyle/>
          <a:p>
            <a:r>
              <a:rPr lang="en-US" dirty="0"/>
              <a:t>Date time conversion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24FBFD57-F6CF-4E92-87DA-19218D500B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643" y="1891492"/>
            <a:ext cx="3543757" cy="3361083"/>
          </a:xfr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0DF7E80-D4E2-4918-96B3-37D868DB44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24825" y="1891492"/>
            <a:ext cx="3358295" cy="336108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58EEDF7-84EC-4CC8-B81F-C6CBEA78125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148395" y="1891492"/>
            <a:ext cx="4454325" cy="321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70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BC831-2A97-4955-B557-021951D42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Text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B6358-B614-41F3-A2A9-E64B15268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03859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TF-IDF : Challenging to convert into text into features as columns as computationally Expensive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B22B31"/>
                </a:solidFill>
                <a:effectLst/>
                <a:latin typeface="Courier New" panose="02070309020205020404" pitchFamily="49" charset="0"/>
              </a:rPr>
              <a:t>MemoryError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Unable to allocate 4.25 GiB for an array with shape    (17021, 33539) and data type float64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sz="2000" b="1" dirty="0">
                <a:solidFill>
                  <a:schemeClr val="tx1"/>
                </a:solidFill>
              </a:rPr>
              <a:t> </a:t>
            </a: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Solutions</a:t>
            </a:r>
            <a:endParaRPr lang="en-US" altLang="en-US" sz="16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  Deep  learning analysis to check Relationship, Impact of text with our output label.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TF-IDF with Maximum features parameter used for better decisions for our model.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 </a:t>
            </a:r>
            <a:r>
              <a:rPr lang="en-US" sz="1800" dirty="0"/>
              <a:t>Used some components  of number of words, no of unique word and ratio for getting more features.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67B91E8-101D-4038-B991-914AD1876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2240" y="4965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584615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1411</TotalTime>
  <Words>499</Words>
  <Application>Microsoft Office PowerPoint</Application>
  <PresentationFormat>Widescreen</PresentationFormat>
  <Paragraphs>84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Bookman Old Style</vt:lpstr>
      <vt:lpstr>Calibri</vt:lpstr>
      <vt:lpstr>Courier New</vt:lpstr>
      <vt:lpstr>Franklin Gothic Book</vt:lpstr>
      <vt:lpstr>Wingdings</vt:lpstr>
      <vt:lpstr>1_RetrospectVTI</vt:lpstr>
      <vt:lpstr>ZS Associates Data Science </vt:lpstr>
      <vt:lpstr>Index  </vt:lpstr>
      <vt:lpstr>Dataset to Explore</vt:lpstr>
      <vt:lpstr>Dataset to Explore</vt:lpstr>
      <vt:lpstr>Features to Engineered   </vt:lpstr>
      <vt:lpstr>Locational observation</vt:lpstr>
      <vt:lpstr>Features from Locational data</vt:lpstr>
      <vt:lpstr>Date time conversion</vt:lpstr>
      <vt:lpstr>Handling Text Data</vt:lpstr>
      <vt:lpstr>Handling Text Data[1]</vt:lpstr>
      <vt:lpstr>Catboost makes Best Choice  </vt:lpstr>
      <vt:lpstr>Catboost Results </vt:lpstr>
      <vt:lpstr>Deep Learning Model  </vt:lpstr>
      <vt:lpstr>Challenges and Improvements</vt:lpstr>
      <vt:lpstr> Summary &amp; Take away </vt:lpstr>
      <vt:lpstr>QA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ZS Associates Data Science</dc:title>
  <dc:creator>Vikas Kumbharkar</dc:creator>
  <cp:lastModifiedBy>Vikas Kumbharkar</cp:lastModifiedBy>
  <cp:revision>73</cp:revision>
  <dcterms:created xsi:type="dcterms:W3CDTF">2021-04-14T10:59:08Z</dcterms:created>
  <dcterms:modified xsi:type="dcterms:W3CDTF">2021-04-16T07:48:02Z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